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3"/>
  </p:sldMasterIdLst>
  <p:sldIdLst>
    <p:sldId id="256" r:id="rId4"/>
    <p:sldId id="257" r:id="rId5"/>
    <p:sldId id="266" r:id="rId6"/>
    <p:sldId id="301" r:id="rId7"/>
    <p:sldId id="300" r:id="rId8"/>
    <p:sldId id="302" r:id="rId9"/>
    <p:sldId id="303" r:id="rId10"/>
    <p:sldId id="304" r:id="rId11"/>
    <p:sldId id="258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E70A1-C090-429E-9C01-8E920DC8D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200D48-FD50-48D9-AD78-02251D259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D9B8CC-F4BF-4C99-8F3E-C6D40E28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B57E90-11C4-419F-89CA-29F1C8E0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D1EACB-87D6-4DA3-A362-C97DFE427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86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090ED-639E-4DE5-9039-5D9DFB13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02584E-37BF-4C85-B77F-46D78B954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502FD1-4C5F-43A2-8435-431518E8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75F9D8-DEED-4809-A4D8-6383F5BA9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66A30D-2007-43B1-9CB6-4666DAD0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08D347-EFD9-41AD-A9D3-897801349F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12B269-DEEE-4BE0-8692-1D2687305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02630D-490B-4D09-B823-2FF7CBB0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FBEE46-544F-4466-9D3C-81965CD3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4A6780-9C6B-4DEC-AE00-6E172D23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63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451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61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42CA15-64BB-4F3E-8E97-7BB4D110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554A98-0404-46A2-B013-B3B5A537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DB53B4-C83F-40FD-8C09-108A1780E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pPr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3BA590-C554-4625-8FDD-E17D4D48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8ACEE8-39F2-4BBD-8F07-824A8C0B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57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09C7B-523E-433D-8E10-BADFAEAF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25FC1A2-C0C3-4DD8-97D8-8526CEEAC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285B76-5C80-4C59-A23B-DBA92CC4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78EC22-4C90-4B4A-9AF3-F4196574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03E033-31A4-4E45-9BA5-05415177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4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1E41C-C8FA-4077-9A4B-4CB8E72B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70BC09-C73E-472B-994B-6287428A4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5DA08A-DFAF-42C4-809E-420F0F5B3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F7D696-36DE-41DE-AB23-0A76F3DC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pPr/>
              <a:t>2022/11/4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0660E8-978D-40DD-A744-AD123222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7B47DF-8E2E-4C60-8AD2-E1E99FE4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2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B0BD1E-9CE2-4DE7-A218-CED24000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1C2911-E8C6-433D-94D8-7B9CF9578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2EAB9D-D92A-411C-99A4-BD668C0BB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30B3499-4476-4DD9-A536-FBF05246F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04A776D-2264-4064-8A05-46BDE8EB0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B5E32D6-0506-4CEE-8FE5-D22B26A6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pPr/>
              <a:t>2022/11/4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F861FB8-E38F-4C3F-976B-2BEA5BDB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197D1E-3E89-41E7-8780-C222FF9C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49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5B207-5C17-4ED0-827E-F1831F25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AAE236-5539-4D39-8250-78382841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386342-CCA4-4EB2-95BA-3163B058F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9E0946-6A2C-497D-B97D-1A0AE2A0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43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6551CB7-191C-4DB8-8379-6E30B033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0092FAD-D7A3-405A-8FAC-0AA72CD9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A1A5F1-B67D-4DA9-95A4-A86F1175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476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D65097-EC28-4BF8-AD24-35907DCE8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F8155C-FA94-4839-A12B-46A010347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E2C4E5-23FE-4489-9E82-084DADE3A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5451B7-521C-4268-BDA9-AB921947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A4BDCC-68E9-40B6-8394-9072FF55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78DF57-0D2A-4C69-9560-5E0D67C1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42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6072F3-1EF6-4C19-A990-172B9005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BF57584-A1D4-4F76-9077-0B1B44D0F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E7C97C-16DD-4451-A493-59FCDE520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6BA313-5DF1-44FC-B992-C8E85A7F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A969-F12D-47CC-9751-8593084B8E92}" type="datetimeFigureOut">
              <a:rPr lang="zh-TW" altLang="en-US" smtClean="0"/>
              <a:t>2022/11/4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D1CAF2-CE6E-477C-8629-03C2A528F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0873CF-47A4-4230-920D-386E1752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C7E5-C04A-4017-9A9D-523B24DBEF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50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06D06E-0899-4A5D-A3BE-5605EFA1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ADAC18-ED58-47DE-B104-ECF0514A7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69F9ED-675E-40C7-AB43-959293140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2A969-F12D-47CC-9751-8593084B8E92}" type="datetimeFigureOut">
              <a:rPr lang="zh-TW" altLang="en-US" smtClean="0"/>
              <a:pPr/>
              <a:t>2022/11/4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8A3B93-2334-4B53-A543-24261CA7E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AD3811-4D3E-43F0-A9FC-04523C4A9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AC7E5-C04A-4017-9A9D-523B24DBEF5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7928FA-C26B-4442-9DD2-844F9AE0FDE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6277" y="1172307"/>
            <a:ext cx="4929554" cy="49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2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49" r:id="rId12"/>
    <p:sldLayoutId id="214748365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70560" y="35020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TW" sz="16600" dirty="0"/>
              <a:t>King Bob</a:t>
            </a:r>
            <a:endParaRPr lang="zh-TW" altLang="en-US" sz="16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181" y="540420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6600" dirty="0">
                <a:solidFill>
                  <a:srgbClr val="FF0000"/>
                </a:solidFill>
              </a:rPr>
              <a:t>110C51507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95212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60D3AE1-F9C8-409A-85BF-0CF23F4F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91150" cy="5029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8A8BE6C-4127-48EE-AB1E-BF09CEE90C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151" y="0"/>
            <a:ext cx="5506250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2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C52282-8052-49A7-B335-FFE4D4E17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62575" cy="53816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200C0F-6CAF-4DFE-AFFD-A797F939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75" y="0"/>
            <a:ext cx="57054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9A80BFB-67E6-40A9-88DD-F549A8D9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91175" cy="54673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E1D258-15BD-4C08-B76E-16993B9A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175" y="314325"/>
            <a:ext cx="52197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8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6F270-0502-40C6-8288-DA65C3F8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495FFE-C752-4BAE-A8F8-F8FC1B572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00725" cy="54483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29A71F7-489A-4F84-8206-51A68377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66675"/>
            <a:ext cx="54673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788E72-262D-44B3-B8BD-5FCCF900D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28276" cy="56106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A3C6598-77FB-4AD6-876F-FCB4FA92A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276" y="11099"/>
            <a:ext cx="6163724" cy="55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7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A2177-FE1C-4300-9681-403EEAE7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274DB9-A494-431C-BED3-96378133D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2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04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725EBA1-5AA0-49D6-9647-C60CB645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24450" cy="52292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D85454C-9665-412A-A89E-53FFCCE80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-1"/>
            <a:ext cx="5697430" cy="52259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9ED2A7-237C-4568-B5F8-7FDBD7433A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113423" y="4216893"/>
            <a:ext cx="1914472" cy="251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44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544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3E5AF08FC953B04EB9D88858FBF09E69" ma:contentTypeVersion="11" ma:contentTypeDescription="建立新的文件。" ma:contentTypeScope="" ma:versionID="ef7114a668a17ab9c03bd451785305a9">
  <xsd:schema xmlns:xsd="http://www.w3.org/2001/XMLSchema" xmlns:xs="http://www.w3.org/2001/XMLSchema" xmlns:p="http://schemas.microsoft.com/office/2006/metadata/properties" xmlns:ns2="084d6403-cfcf-4f47-a24a-33589adf9ee6" xmlns:ns3="c9cbd911-3378-41a5-ad63-7a8b8d1aae34" targetNamespace="http://schemas.microsoft.com/office/2006/metadata/properties" ma:root="true" ma:fieldsID="8478241fe948eee2d2b1b56807612b52" ns2:_="" ns3:_="">
    <xsd:import namespace="084d6403-cfcf-4f47-a24a-33589adf9ee6"/>
    <xsd:import namespace="c9cbd911-3378-41a5-ad63-7a8b8d1aae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d6403-cfcf-4f47-a24a-33589adf9e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71e21026-b3a1-4af9-ade8-293966d218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d911-3378-41a5-ad63-7a8b8d1aae3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252fc57-c1ad-4510-b687-6f7b3f1ed75a}" ma:internalName="TaxCatchAll" ma:showField="CatchAllData" ma:web="c9cbd911-3378-41a5-ad63-7a8b8d1aae3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6025F2-5E48-4AEB-809C-478AACECAE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CBC752-17A5-415C-8957-6E5A5F3EE0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4d6403-cfcf-4f47-a24a-33589adf9ee6"/>
    <ds:schemaRef ds:uri="c9cbd911-3378-41a5-ad63-7a8b8d1aae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6</Words>
  <Application>Microsoft Office PowerPoint</Application>
  <PresentationFormat>寬螢幕</PresentationFormat>
  <Paragraphs>4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佈景主題</vt:lpstr>
      <vt:lpstr>King Bob</vt:lpstr>
      <vt:lpstr>PowerPoint 簡報</vt:lpstr>
      <vt:lpstr>PowerPoint 簡報</vt:lpstr>
      <vt:lpstr>PowerPoint 簡報</vt:lpstr>
      <vt:lpstr>…</vt:lpstr>
      <vt:lpstr>PowerPoint 簡報</vt:lpstr>
      <vt:lpstr>PowerPoint 簡報</vt:lpstr>
      <vt:lpstr>PowerPoint 簡報</vt:lpstr>
      <vt:lpstr>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黃士銘</cp:lastModifiedBy>
  <cp:revision>128</cp:revision>
  <dcterms:created xsi:type="dcterms:W3CDTF">2022-07-07T00:20:37Z</dcterms:created>
  <dcterms:modified xsi:type="dcterms:W3CDTF">2022-11-04T12:46:43Z</dcterms:modified>
</cp:coreProperties>
</file>